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402" r:id="rId2"/>
    <p:sldId id="418" r:id="rId3"/>
    <p:sldId id="423" r:id="rId4"/>
    <p:sldId id="433" r:id="rId5"/>
    <p:sldId id="434" r:id="rId6"/>
    <p:sldId id="435" r:id="rId7"/>
    <p:sldId id="437" r:id="rId8"/>
    <p:sldId id="436" r:id="rId9"/>
    <p:sldId id="403" r:id="rId10"/>
    <p:sldId id="431" r:id="rId11"/>
    <p:sldId id="405" r:id="rId12"/>
    <p:sldId id="406" r:id="rId13"/>
    <p:sldId id="407" r:id="rId14"/>
    <p:sldId id="408" r:id="rId15"/>
    <p:sldId id="420" r:id="rId16"/>
    <p:sldId id="409" r:id="rId17"/>
    <p:sldId id="410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1" autoAdjust="0"/>
    <p:restoredTop sz="93936" autoAdjust="0"/>
  </p:normalViewPr>
  <p:slideViewPr>
    <p:cSldViewPr snapToGrid="0">
      <p:cViewPr varScale="1">
        <p:scale>
          <a:sx n="107" d="100"/>
          <a:sy n="107" d="100"/>
        </p:scale>
        <p:origin x="112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3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2022/2/28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com/content/www/us/en/software/programmable/quartus-prime/download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ntel.com/content/www/us/en/software-kit/711791/intel-quartus-ii-web-edition-design-software-version-13-0sp1-for-window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NCKU CSIE DICLAB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 作業解說</a:t>
            </a: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Step1: Run modelsim.exe</a:t>
            </a:r>
          </a:p>
          <a:p>
            <a:pPr lvl="1"/>
            <a:r>
              <a:rPr lang="en-US" altLang="zh-TW" dirty="0"/>
              <a:t>Your </a:t>
            </a:r>
            <a:r>
              <a:rPr lang="en-US" altLang="zh-TW" dirty="0" err="1"/>
              <a:t>quartus</a:t>
            </a:r>
            <a:r>
              <a:rPr lang="en-US" altLang="zh-TW" dirty="0"/>
              <a:t> installation path</a:t>
            </a:r>
          </a:p>
          <a:p>
            <a:pPr lvl="2"/>
            <a:r>
              <a:rPr lang="en-US" altLang="zh-TW" dirty="0"/>
              <a:t>Ex: C:/altera/13.0sp1/modelsim_ase/win32aloem/modelsim.exe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50B450-7FA2-43FC-91C7-501096FD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06" y="3088525"/>
            <a:ext cx="9380187" cy="1901737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C83F205A-8E5A-4511-8AAA-7A5F4A45258D}"/>
              </a:ext>
            </a:extLst>
          </p:cNvPr>
          <p:cNvSpPr/>
          <p:nvPr/>
        </p:nvSpPr>
        <p:spPr>
          <a:xfrm>
            <a:off x="1229701" y="2960402"/>
            <a:ext cx="531453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Step2: Create a new project </a:t>
            </a:r>
          </a:p>
          <a:p>
            <a:pPr lvl="1"/>
            <a:r>
              <a:rPr lang="en-US" altLang="zh-TW" dirty="0"/>
              <a:t>File -&gt; New -&gt; Project</a:t>
            </a:r>
          </a:p>
          <a:p>
            <a:pPr lvl="1"/>
            <a:r>
              <a:rPr lang="en-US" altLang="zh-TW" dirty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 Add the files</a:t>
            </a:r>
          </a:p>
          <a:p>
            <a:pPr lvl="1"/>
            <a:r>
              <a:rPr lang="en-US" altLang="zh-TW" dirty="0"/>
              <a:t>Select all the files including the testbench </a:t>
            </a:r>
          </a:p>
          <a:p>
            <a:pPr lvl="2"/>
            <a:r>
              <a:rPr lang="en-US" altLang="zh-TW" dirty="0"/>
              <a:t>Verilog code could be stored in any location , “add existing file” would refer to the file location automatically .</a:t>
            </a:r>
          </a:p>
          <a:p>
            <a:pPr lvl="2"/>
            <a:r>
              <a:rPr lang="en-US" altLang="zh-TW" dirty="0"/>
              <a:t>Remember to put the test data and golden data at the same directory of the testbench file. 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3710354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6008150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6323784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862753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4407175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882515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916223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3776863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4813702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4153696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4629036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4779397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Step3 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Step4: Compile &amp; Start simulation </a:t>
            </a:r>
          </a:p>
          <a:p>
            <a:pPr lvl="1"/>
            <a:r>
              <a:rPr lang="en-US" altLang="zh-TW" dirty="0"/>
              <a:t>Compile -&gt; Simulate -&gt; Start Simulation-&gt;work-&gt;</a:t>
            </a:r>
            <a:r>
              <a:rPr lang="en-US" altLang="zh-TW" dirty="0">
                <a:solidFill>
                  <a:srgbClr val="FF0000"/>
                </a:solidFill>
              </a:rPr>
              <a:t>testbench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Step4: Start simulation </a:t>
            </a:r>
          </a:p>
          <a:p>
            <a:pPr lvl="1"/>
            <a:r>
              <a:rPr lang="en-US" altLang="zh-TW" dirty="0"/>
              <a:t>Check +</a:t>
            </a:r>
            <a:r>
              <a:rPr lang="en-US" altLang="zh-TW" dirty="0" err="1"/>
              <a:t>notimingchecks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1100" y="2510155"/>
            <a:ext cx="4343400" cy="3876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47825" y="4448175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5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Step5 : 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65190" y="2375656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27068" y="295147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75" y="161471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201974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Step6 : Show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simulation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simulation process and the necessary tools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tools and tutorial for setup can be downloaded from :</a:t>
            </a:r>
          </a:p>
          <a:p>
            <a:pPr lvl="1"/>
            <a:r>
              <a:rPr lang="en-US" altLang="zh-TW" dirty="0">
                <a:hlinkClick r:id="rId2"/>
              </a:rPr>
              <a:t>https://www.intel.com/content/www/us/en/software/programmable/quartus-prime/download.html#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99012" y="2209800"/>
            <a:ext cx="8689788" cy="1981200"/>
          </a:xfrm>
        </p:spPr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5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FA814-21AF-49B5-9FEE-47BBEE0E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627C1-FC19-4E2E-831B-6843E93E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1: Register and sign in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8936F0-1121-4651-8E1A-53B489EC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4" y="2086706"/>
            <a:ext cx="9885366" cy="457636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B97BE52-B920-4150-B6D8-66235F3BA464}"/>
              </a:ext>
            </a:extLst>
          </p:cNvPr>
          <p:cNvSpPr/>
          <p:nvPr/>
        </p:nvSpPr>
        <p:spPr>
          <a:xfrm>
            <a:off x="7987322" y="2164861"/>
            <a:ext cx="609601" cy="57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8B9637-9C5F-4BC5-961E-22F8DE23E958}"/>
              </a:ext>
            </a:extLst>
          </p:cNvPr>
          <p:cNvSpPr txBox="1"/>
          <p:nvPr/>
        </p:nvSpPr>
        <p:spPr>
          <a:xfrm>
            <a:off x="7353937" y="1681082"/>
            <a:ext cx="411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Click here to expand the window below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DEF982B-1D70-4CBB-A1AC-F03A8AA4C496}"/>
              </a:ext>
            </a:extLst>
          </p:cNvPr>
          <p:cNvSpPr/>
          <p:nvPr/>
        </p:nvSpPr>
        <p:spPr>
          <a:xfrm>
            <a:off x="5115716" y="2735385"/>
            <a:ext cx="609601" cy="57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361F82-901A-4803-829E-346AFFC5D48C}"/>
              </a:ext>
            </a:extLst>
          </p:cNvPr>
          <p:cNvSpPr txBox="1"/>
          <p:nvPr/>
        </p:nvSpPr>
        <p:spPr>
          <a:xfrm>
            <a:off x="4584037" y="2366053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Register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9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0A7E37-901A-47E5-9672-0600E046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E903367-BC94-4953-BF34-4280AFD7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Click “ View complete device support list “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96984B0-91F4-4C13-9AEC-F51678A2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37" y="2100785"/>
            <a:ext cx="10327725" cy="4495278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579034BF-1EB9-4F2F-A8A9-6B7B75E297D8}"/>
              </a:ext>
            </a:extLst>
          </p:cNvPr>
          <p:cNvSpPr/>
          <p:nvPr/>
        </p:nvSpPr>
        <p:spPr>
          <a:xfrm>
            <a:off x="8496205" y="6132562"/>
            <a:ext cx="2110835" cy="57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423A36-929D-41DC-8CFF-239C554E83AD}"/>
              </a:ext>
            </a:extLst>
          </p:cNvPr>
          <p:cNvSpPr txBox="1"/>
          <p:nvPr/>
        </p:nvSpPr>
        <p:spPr>
          <a:xfrm>
            <a:off x="8991115" y="5763230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37D18E-E5EA-4DFB-B649-AA4C7F47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0" y="2285180"/>
            <a:ext cx="5049392" cy="30262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5E37B5-66DF-4931-A006-01A19EDB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B29FF-EA50-4994-93AF-5B2A8BBB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3: Click Quartus II Software</a:t>
            </a:r>
            <a:r>
              <a:rPr lang="zh-TW" altLang="en-US" dirty="0"/>
              <a:t> </a:t>
            </a:r>
            <a:r>
              <a:rPr lang="en-US" altLang="zh-TW" dirty="0"/>
              <a:t>-&gt; Quartus II web Edition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FFB453E-F9E8-4340-956B-B5251EC6174B}"/>
              </a:ext>
            </a:extLst>
          </p:cNvPr>
          <p:cNvSpPr/>
          <p:nvPr/>
        </p:nvSpPr>
        <p:spPr>
          <a:xfrm>
            <a:off x="859748" y="4920070"/>
            <a:ext cx="1740326" cy="198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76ACC0-F84A-490B-8719-E5A0B69203D7}"/>
              </a:ext>
            </a:extLst>
          </p:cNvPr>
          <p:cNvSpPr txBox="1"/>
          <p:nvPr/>
        </p:nvSpPr>
        <p:spPr>
          <a:xfrm>
            <a:off x="2462631" y="4942139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 1.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02E767-FE63-4F14-8CF7-1296CC36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166" y="2285180"/>
            <a:ext cx="3048425" cy="3724795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BFB5E575-7578-4013-9C1E-214E09738DFC}"/>
              </a:ext>
            </a:extLst>
          </p:cNvPr>
          <p:cNvSpPr/>
          <p:nvPr/>
        </p:nvSpPr>
        <p:spPr>
          <a:xfrm>
            <a:off x="7349252" y="5576531"/>
            <a:ext cx="2049874" cy="2841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CEC878-F5C0-4233-841D-357F0CEC5668}"/>
              </a:ext>
            </a:extLst>
          </p:cNvPr>
          <p:cNvSpPr txBox="1"/>
          <p:nvPr/>
        </p:nvSpPr>
        <p:spPr>
          <a:xfrm>
            <a:off x="9399126" y="5491354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1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605E7-0C78-46B0-8E1C-82AEEEB2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366E3-B253-4735-800B-B74C22AF0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4: Download</a:t>
            </a:r>
            <a:r>
              <a:rPr lang="en-US" altLang="zh-TW" sz="1800" dirty="0"/>
              <a:t>    </a:t>
            </a:r>
            <a:r>
              <a:rPr lang="en-US" altLang="zh-TW" sz="1800" b="1" i="0" strike="noStrike" dirty="0">
                <a:effectLst/>
                <a:latin typeface="intel-cle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Intel® Quartus® II Web Edition Design Software Version 13.0sp1 for Windows</a:t>
            </a:r>
            <a:endParaRPr lang="en-US" altLang="zh-TW" sz="1800" b="1" i="0" strike="noStrike" dirty="0">
              <a:effectLst/>
              <a:latin typeface="intel-clear"/>
            </a:endParaRPr>
          </a:p>
          <a:p>
            <a:pPr marL="0" indent="0">
              <a:buNone/>
            </a:pPr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4DDC29-4A2A-4AAC-9576-D8E1012E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2" y="2552021"/>
            <a:ext cx="6156856" cy="2966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723B964-FFF2-4AB1-B641-AE31D9CC5D4C}"/>
              </a:ext>
            </a:extLst>
          </p:cNvPr>
          <p:cNvSpPr/>
          <p:nvPr/>
        </p:nvSpPr>
        <p:spPr>
          <a:xfrm>
            <a:off x="2433926" y="3955489"/>
            <a:ext cx="3599304" cy="4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709606-E9C7-4735-A183-578BBF564A6B}"/>
              </a:ext>
            </a:extLst>
          </p:cNvPr>
          <p:cNvSpPr txBox="1"/>
          <p:nvPr/>
        </p:nvSpPr>
        <p:spPr>
          <a:xfrm>
            <a:off x="2274204" y="3618129"/>
            <a:ext cx="412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Click here to open the download page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648FF58-3C4C-4933-97EA-849E4E405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30" y="2552021"/>
            <a:ext cx="5045570" cy="3181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7754673" y="5266465"/>
            <a:ext cx="2461332" cy="503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7655687" y="4859884"/>
            <a:ext cx="261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Click here to download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6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Open </a:t>
            </a:r>
            <a:r>
              <a:rPr lang="en-US" altLang="zh-TW" u="sng" dirty="0"/>
              <a:t>setup.bat </a:t>
            </a:r>
            <a:r>
              <a:rPr lang="en-US" altLang="zh-TW" dirty="0"/>
              <a:t>to install the Quartus and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69E761-60DF-41F9-AFE9-D98D0453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56" y="2470906"/>
            <a:ext cx="8756494" cy="24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5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23716</TotalTime>
  <Words>410</Words>
  <Application>Microsoft Office PowerPoint</Application>
  <PresentationFormat>寬螢幕</PresentationFormat>
  <Paragraphs>75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intel-clear</vt:lpstr>
      <vt:lpstr>新細明體</vt:lpstr>
      <vt:lpstr>標楷體</vt:lpstr>
      <vt:lpstr>Angsana New</vt:lpstr>
      <vt:lpstr>Calibri</vt:lpstr>
      <vt:lpstr>Times New Roman</vt:lpstr>
      <vt:lpstr>NCKU</vt:lpstr>
      <vt:lpstr>數位IC設計 作業解說</vt:lpstr>
      <vt:lpstr>The simulation process</vt:lpstr>
      <vt:lpstr>Download and install Quartus and Modelsim </vt:lpstr>
      <vt:lpstr>Download and install Quartus and Modelsim </vt:lpstr>
      <vt:lpstr>Download and install Quartus and Modelsim </vt:lpstr>
      <vt:lpstr>Download and install Quartus and Modelsim </vt:lpstr>
      <vt:lpstr>Download and install Quartus and Modelsim </vt:lpstr>
      <vt:lpstr>Download and install Quartus and Modelsim 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user</cp:lastModifiedBy>
  <cp:revision>1006</cp:revision>
  <dcterms:created xsi:type="dcterms:W3CDTF">2016-04-08T13:58:24Z</dcterms:created>
  <dcterms:modified xsi:type="dcterms:W3CDTF">2022-02-28T13:26:11Z</dcterms:modified>
</cp:coreProperties>
</file>